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7" r:id="rId4"/>
    <p:sldId id="257" r:id="rId5"/>
    <p:sldId id="260" r:id="rId6"/>
    <p:sldId id="269" r:id="rId7"/>
    <p:sldId id="261" r:id="rId8"/>
    <p:sldId id="262" r:id="rId9"/>
    <p:sldId id="265" r:id="rId10"/>
    <p:sldId id="263" r:id="rId11"/>
    <p:sldId id="264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B9C7E5"/>
    <a:srgbClr val="A40000"/>
    <a:srgbClr val="96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5001-0BB3-4361-A8D8-B22D69E050D3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8EDC-5576-444A-BE5D-22C385D30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D3EB5-1A09-43B6-9C94-9475A5F85F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C7E5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FB5E-DE9B-4203-A9DA-F0911C174DC6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AB84-EAF5-4F7A-9472-08D55CC15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rbaker\My%20Documents\My%20Music\cannon%20shell%20explosion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685800" y="4191000"/>
            <a:ext cx="746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0"/>
              <a:t>                                                                                                                          </a:t>
            </a:r>
            <a:r>
              <a:rPr lang="en-US" b="0">
                <a:latin typeface="Monotype Corsiva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219200" y="3124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0" dirty="0">
                <a:latin typeface="Monotype Corsiva" pitchFamily="66" charset="0"/>
              </a:rPr>
              <a:t>      </a:t>
            </a:r>
            <a:endParaRPr lang="en-US" sz="5400" b="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2" name="Picture 6" descr="C:\Documents and Settings\rbaker\My Documents\My Pictures\UofA Logo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249003" cy="18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724400"/>
            <a:ext cx="7848600" cy="17526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Californian FB" pitchFamily="18" charset="0"/>
              </a:rPr>
              <a:t>Andy </a:t>
            </a:r>
            <a:r>
              <a:rPr lang="en-US" sz="1800" dirty="0" err="1" smtClean="0">
                <a:latin typeface="Californian FB" pitchFamily="18" charset="0"/>
              </a:rPr>
              <a:t>vangilder</a:t>
            </a:r>
            <a:r>
              <a:rPr lang="en-US" sz="1800" dirty="0" smtClean="0">
                <a:latin typeface="Californian FB" pitchFamily="18" charset="0"/>
              </a:rPr>
              <a:t/>
            </a:r>
            <a:br>
              <a:rPr lang="en-US" sz="1800" dirty="0" smtClean="0">
                <a:latin typeface="Californian FB" pitchFamily="18" charset="0"/>
              </a:rPr>
            </a:br>
            <a:r>
              <a:rPr lang="en-US" sz="1600" dirty="0" smtClean="0">
                <a:latin typeface="Californian FB" pitchFamily="18" charset="0"/>
              </a:rPr>
              <a:t>clay county extension staff chair</a:t>
            </a:r>
            <a:r>
              <a:rPr lang="en-US" sz="1800" dirty="0" smtClean="0">
                <a:latin typeface="Californian FB" pitchFamily="18" charset="0"/>
              </a:rPr>
              <a:t/>
            </a:r>
            <a:br>
              <a:rPr lang="en-US" sz="1800" dirty="0" smtClean="0">
                <a:latin typeface="Californian FB" pitchFamily="18" charset="0"/>
              </a:rPr>
            </a:br>
            <a:r>
              <a:rPr lang="en-US" sz="1800" dirty="0" smtClean="0">
                <a:latin typeface="Californian FB" pitchFamily="18" charset="0"/>
              </a:rPr>
              <a:t/>
            </a:r>
            <a:br>
              <a:rPr lang="en-US" sz="1800" dirty="0" smtClean="0">
                <a:latin typeface="Californian FB" pitchFamily="18" charset="0"/>
              </a:rPr>
            </a:br>
            <a:r>
              <a:rPr lang="en-US" sz="1800" dirty="0" smtClean="0">
                <a:latin typeface="Californian FB" pitchFamily="18" charset="0"/>
              </a:rPr>
              <a:t>Ron Baker</a:t>
            </a:r>
            <a:br>
              <a:rPr lang="en-US" sz="1800" dirty="0" smtClean="0">
                <a:latin typeface="Californian FB" pitchFamily="18" charset="0"/>
              </a:rPr>
            </a:br>
            <a:r>
              <a:rPr lang="en-US" sz="1600" dirty="0" smtClean="0">
                <a:latin typeface="Californian FB" pitchFamily="18" charset="0"/>
              </a:rPr>
              <a:t>Clay County Extension agricultural Agent</a:t>
            </a:r>
            <a:endParaRPr lang="en-US" sz="1600" dirty="0">
              <a:latin typeface="Californian FB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0" y="3505200"/>
            <a:ext cx="7772400" cy="66198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A40000"/>
                </a:solidFill>
                <a:latin typeface="Calisto MT" pitchFamily="18" charset="0"/>
              </a:rPr>
              <a:t>Flag The Technology</a:t>
            </a:r>
            <a:endParaRPr lang="en-US" sz="4400" b="1" dirty="0">
              <a:solidFill>
                <a:srgbClr val="A4000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 No Tolerance Sign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erty Link Demo Cagle 2012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Where do we go from here?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534400" cy="2057400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900" dirty="0" smtClean="0">
                <a:solidFill>
                  <a:schemeClr val="tx1"/>
                </a:solidFill>
              </a:rPr>
              <a:t>Multiple Colors for Stacked Herbicide Traits</a:t>
            </a:r>
          </a:p>
          <a:p>
            <a:pPr algn="l">
              <a:buFont typeface="Wingdings" pitchFamily="2" charset="2"/>
              <a:buChar char="Ø"/>
            </a:pPr>
            <a:r>
              <a:rPr lang="en-US" sz="3900" dirty="0" smtClean="0">
                <a:solidFill>
                  <a:schemeClr val="tx1"/>
                </a:solidFill>
              </a:rPr>
              <a:t>FTT Mapping Apps for Mobile Devices</a:t>
            </a:r>
          </a:p>
          <a:p>
            <a:pPr algn="l">
              <a:buFont typeface="Wingdings" pitchFamily="2" charset="2"/>
              <a:buChar char="Ø"/>
            </a:pPr>
            <a:r>
              <a:rPr lang="en-US" sz="3900" dirty="0" smtClean="0">
                <a:solidFill>
                  <a:schemeClr val="tx1"/>
                </a:solidFill>
              </a:rPr>
              <a:t>Applicators Synchronized with FTT Apps</a:t>
            </a:r>
          </a:p>
          <a:p>
            <a:pPr algn="l">
              <a:buFont typeface="Wingdings" pitchFamily="2" charset="2"/>
              <a:buChar char="Ø"/>
            </a:pPr>
            <a:endParaRPr lang="en-US" dirty="0" smtClean="0"/>
          </a:p>
          <a:p>
            <a:pPr algn="l">
              <a:buFont typeface="Wingdings" pitchFamily="2" charset="2"/>
              <a:buChar char="Ø"/>
            </a:pPr>
            <a:endParaRPr lang="en-US" dirty="0" smtClean="0"/>
          </a:p>
          <a:p>
            <a:pPr algn="l">
              <a:buFont typeface="Wingdings" pitchFamily="2" charset="2"/>
              <a:buChar char="Ø"/>
            </a:pPr>
            <a:endParaRPr lang="en-US" dirty="0" smtClean="0"/>
          </a:p>
          <a:p>
            <a:pPr algn="l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baker\My Documents\My Pictures\UofA Logo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3657600" cy="20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3657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Questions?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uman cannonball dies as safety net collap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2652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Kristen ITC" pitchFamily="66" charset="0"/>
              </a:rPr>
              <a:t>Farming Is  A High Risk Business </a:t>
            </a:r>
          </a:p>
        </p:txBody>
      </p:sp>
      <p:pic>
        <p:nvPicPr>
          <p:cNvPr id="4" name="cannon shell explosi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3429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98%  Family Farms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191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1950:12.2% of U.S. Population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95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2012: .7% of U.S. Population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baker\My Documents\My Pictures\American Far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2209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Vanishing Species!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P on Ric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093200" cy="6858000"/>
          </a:xfrm>
          <a:prstGeom prst="rect">
            <a:avLst/>
          </a:prstGeom>
          <a:noFill/>
        </p:spPr>
      </p:pic>
      <p:pic>
        <p:nvPicPr>
          <p:cNvPr id="6" name="Picture 4" descr="drif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4800600"/>
            <a:ext cx="2529905" cy="18670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304800"/>
            <a:ext cx="662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Herbicide  Mistakes  </a:t>
            </a:r>
          </a:p>
          <a:p>
            <a:pPr algn="ctr"/>
            <a:r>
              <a:rPr lang="en-US" sz="3200" b="1" dirty="0" smtClean="0"/>
              <a:t>(Off Target Drift and Misapplications)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2819400"/>
            <a:ext cx="6781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Destroy Crops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Often Ruin Community Relationship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Increasingly Problematic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2400" y="3200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4" name="Picture 33" descr="100_0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33600" y="1752600"/>
            <a:ext cx="5121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20000"/>
                </a:solidFill>
                <a:latin typeface="Basic Sans SF" pitchFamily="2" charset="0"/>
              </a:rPr>
              <a:t>Flag The Technology</a:t>
            </a:r>
          </a:p>
        </p:txBody>
      </p:sp>
      <p:pic>
        <p:nvPicPr>
          <p:cNvPr id="42" name="Picture 41" descr="image0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0965"/>
            <a:ext cx="1752600" cy="980476"/>
          </a:xfrm>
          <a:prstGeom prst="rect">
            <a:avLst/>
          </a:prstGeom>
        </p:spPr>
      </p:pic>
      <p:pic>
        <p:nvPicPr>
          <p:cNvPr id="6" name="Picture 5" descr="red 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943600"/>
            <a:ext cx="345963" cy="640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RED signifies conventional crops with no herbicide technology  traits.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yellow fla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5943600"/>
            <a:ext cx="381000" cy="666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43200" y="594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BRIGHT YELLOW is for </a:t>
            </a:r>
            <a:r>
              <a:rPr lang="en-US" sz="1200" b="1" dirty="0" smtClean="0">
                <a:solidFill>
                  <a:schemeClr val="bg1"/>
                </a:solidFill>
              </a:rPr>
              <a:t>Clearfield</a:t>
            </a:r>
            <a:r>
              <a:rPr lang="en-US" sz="1200" dirty="0" smtClean="0">
                <a:solidFill>
                  <a:schemeClr val="bg1"/>
                </a:solidFill>
              </a:rPr>
              <a:t>®</a:t>
            </a:r>
            <a:r>
              <a:rPr lang="en-US" sz="1200" b="1" dirty="0" smtClean="0">
                <a:solidFill>
                  <a:schemeClr val="bg1"/>
                </a:solidFill>
              </a:rPr>
              <a:t> and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STS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®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technologies</a:t>
            </a:r>
            <a:r>
              <a:rPr lang="en-US" sz="12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9" descr="white fl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5943600"/>
            <a:ext cx="340277" cy="636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48200" y="594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WHITE represents crops with the RoundUp Ready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®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technology.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943600"/>
            <a:ext cx="381000" cy="675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10400" y="594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BRIGHT GREEN indicates the Liberty Link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®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 technology.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581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A simple way to mark the herbicide technology of any field. 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81000" y="1143000"/>
          <a:ext cx="34956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4656224" imgH="6027942" progId="AcroExch.Document.7">
                  <p:embed/>
                </p:oleObj>
              </mc:Choice>
              <mc:Fallback>
                <p:oleObj name="Acrobat Document" r:id="rId3" imgW="4656224" imgH="6027942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49567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05400" y="2514600"/>
          <a:ext cx="3370487" cy="260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3017782" imgH="2331922" progId="AcroExch.Document.7">
                  <p:embed/>
                </p:oleObj>
              </mc:Choice>
              <mc:Fallback>
                <p:oleObj name="Acrobat Document" r:id="rId5" imgW="3017782" imgH="2331922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370487" cy="2603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Fact Sheets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Dash Stickers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524000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latin typeface="+mn-lt"/>
              </a:rPr>
              <a:t>Fewer mistakes can help a farmer stay in business and also stay on the good side of his neighbor…</a:t>
            </a:r>
            <a:endParaRPr lang="en-US" sz="3200" cap="none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4400" y="57912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</a:rPr>
              <a:t>…and that’s better for everyone.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00200"/>
            <a:ext cx="6529237" cy="432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rbaker\My Documents\My Pictures\UofA Logo\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657600" cy="20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48006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http://www.uaex.edu/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Pigwee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171</Words>
  <Application>Microsoft Office PowerPoint</Application>
  <PresentationFormat>On-screen Show (4:3)</PresentationFormat>
  <Paragraphs>34</Paragraphs>
  <Slides>13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Andy vangilder clay county extension staff chair  Ron Baker Clay County Extension agricultural Agent</vt:lpstr>
      <vt:lpstr>Farming Is  A High Risk Business </vt:lpstr>
      <vt:lpstr>PowerPoint Presentation</vt:lpstr>
      <vt:lpstr>PowerPoint Presentation</vt:lpstr>
      <vt:lpstr>PowerPoint Presentation</vt:lpstr>
      <vt:lpstr>PowerPoint Presentation</vt:lpstr>
      <vt:lpstr>Fewer mistakes can help a farmer stay in business and also stay on the good side of his neighbor…</vt:lpstr>
      <vt:lpstr>PowerPoint Presentation</vt:lpstr>
      <vt:lpstr>PowerPoint Presentation</vt:lpstr>
      <vt:lpstr>PowerPoint Presentation</vt:lpstr>
      <vt:lpstr>PowerPoint Presentation</vt:lpstr>
      <vt:lpstr>Where do we go from here?</vt:lpstr>
      <vt:lpstr>PowerPoint Presentation</vt:lpstr>
    </vt:vector>
  </TitlesOfParts>
  <Company>UACES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 Baker Clay County Extension Agent</dc:title>
  <dc:creator>uaex</dc:creator>
  <cp:lastModifiedBy>nealk</cp:lastModifiedBy>
  <cp:revision>88</cp:revision>
  <dcterms:created xsi:type="dcterms:W3CDTF">2013-01-25T23:50:29Z</dcterms:created>
  <dcterms:modified xsi:type="dcterms:W3CDTF">2013-02-06T22:44:36Z</dcterms:modified>
</cp:coreProperties>
</file>